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1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61" d="100"/>
          <a:sy n="61" d="100"/>
        </p:scale>
        <p:origin x="66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presProps" Target="presProp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slide" Target="slides/slide108.xml"/><Relationship Id="rId115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路上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500" dirty="0" err="1">
                <a:ln>
                  <a:prstDash val="solid"/>
                </a:ln>
                <a:latin typeface="sasung" pitchFamily="2" charset="0"/>
                <a:ea typeface="+mn-ea"/>
              </a:rPr>
              <a:t>xīnnián</a:t>
            </a:r>
            <a:endParaRPr lang="en-US" altLang="ko-KR" sz="17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chéngjì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7940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找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71857388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zhǎo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33835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工作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9729055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gōngzuò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02514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祝贺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4484187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zhùhè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7761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毕业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99346754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bìyè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535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身体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shēntǐ</a:t>
            </a:r>
            <a:endParaRPr lang="en-US" altLang="ko-KR" sz="96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健康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jiànkāng</a:t>
            </a:r>
            <a:endParaRPr lang="en-US" altLang="ko-KR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别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</a:rPr>
              <a:t>bié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忘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wàng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替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atin typeface="sasung" pitchFamily="2" charset="0"/>
              </a:rPr>
              <a:t>lùshang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tì</a:t>
            </a:r>
            <a:endParaRPr lang="en-US" altLang="ko-KR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向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xiàng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父母</a:t>
            </a:r>
            <a:r>
              <a:rPr lang="ko-KR" altLang="en-US" sz="20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fùmǔ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问好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wènhǎo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发财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fācá</a:t>
            </a:r>
            <a:r>
              <a:rPr lang="en-US" altLang="ko-KR" sz="22000" dirty="0" err="1">
                <a:ln>
                  <a:prstDash val="solid"/>
                </a:ln>
                <a:latin typeface="+mn-ea"/>
                <a:ea typeface="+mn-ea"/>
              </a:rPr>
              <a:t>i</a:t>
            </a:r>
            <a:r>
              <a:rPr lang="en-US" altLang="ko-KR" sz="20000" dirty="0">
                <a:ln>
                  <a:prstDash val="solid"/>
                </a:ln>
                <a:latin typeface="+mn-ea"/>
                <a:ea typeface="+mn-ea"/>
              </a:rPr>
              <a:t> 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万事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辛苦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500" dirty="0" err="1">
                <a:ln>
                  <a:prstDash val="solid"/>
                </a:ln>
                <a:latin typeface="sasung" pitchFamily="2" charset="0"/>
                <a:ea typeface="+mn-ea"/>
              </a:rPr>
              <a:t>wànshì</a:t>
            </a:r>
            <a:endParaRPr lang="en-US" altLang="ko-KR" sz="17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如意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rúyì</a:t>
            </a:r>
            <a:r>
              <a:rPr lang="en-US" altLang="ko-KR" sz="17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7000" dirty="0"/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报名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bàomíng</a:t>
            </a:r>
            <a:endParaRPr lang="en-US" altLang="ko-KR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办法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bànfǎ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点心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diǎnxin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上海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xīnkǔ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Shànghǎi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特别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tèbié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没想到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méi</a:t>
            </a:r>
            <a:r>
              <a:rPr lang="en-US" altLang="ko-KR" sz="9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xiǎngdào</a:t>
            </a:r>
            <a:endParaRPr lang="en-US" altLang="ko-KR" sz="9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这么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zhème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发</a:t>
            </a:r>
            <a:endParaRPr lang="en-US" altLang="ko-KR" sz="26000" b="1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fā</a:t>
            </a:r>
            <a:endParaRPr lang="en-US" altLang="ko-KR" sz="25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等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还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děng</a:t>
            </a:r>
            <a:r>
              <a:rPr lang="en-US" altLang="ko-KR" sz="15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en-US" altLang="ko-KR" sz="15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马上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mǎshàng</a:t>
            </a:r>
            <a:endParaRPr lang="en-US" altLang="ko-KR" sz="13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真美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zhēn</a:t>
            </a:r>
            <a:r>
              <a:rPr lang="en-US" altLang="ko-KR" sz="13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měi</a:t>
            </a:r>
            <a:endParaRPr lang="en-US" altLang="ko-KR" sz="13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过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guò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杭州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Hángzhōu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美丽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hái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měilì</a:t>
            </a:r>
            <a:r>
              <a:rPr lang="en-US" altLang="ko-KR" sz="16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en-US" altLang="ko-KR" sz="16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香港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Xiānggǎng</a:t>
            </a:r>
            <a:endParaRPr lang="en-US" altLang="ko-KR" sz="115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热闹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rènao</a:t>
            </a:r>
            <a:endParaRPr lang="en-US" altLang="ko-KR" sz="20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电子邮件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diànzǐ</a:t>
            </a:r>
            <a:r>
              <a:rPr lang="en-US" altLang="ko-KR" sz="9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r>
              <a:rPr lang="en-US" altLang="ko-KR" sz="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yóujiàn</a:t>
            </a:r>
            <a:endParaRPr lang="en-US" altLang="ko-KR" sz="9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音乐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yīnyuè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听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家人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tīng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内容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nèiróng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检查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jiǎnchá</a:t>
            </a:r>
            <a:r>
              <a:rPr lang="ko-KR" altLang="en-US" sz="15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　</a:t>
            </a:r>
            <a:endParaRPr lang="ko-KR" altLang="en-US" sz="15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联系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liánxì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帮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83161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bāng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869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查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5518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jiārén</a:t>
            </a:r>
            <a:r>
              <a:rPr lang="en-US" altLang="ko-KR" sz="20000" dirty="0">
                <a:latin typeface="sasung" pitchFamily="2" charset="0"/>
              </a:rPr>
              <a:t>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chá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26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高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1872263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gāo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0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最近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250350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zuìjìn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587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准备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660831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zhǔnbèi</a:t>
            </a:r>
            <a:r>
              <a:rPr lang="en-US" altLang="ko-KR" sz="155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8063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容易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56801538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róngyì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7269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学习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61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新年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xuéxí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171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进步</a:t>
            </a:r>
            <a:endParaRPr lang="en-US" altLang="zh-CN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0968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jìnbù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84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周末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43162128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zhōumò</a:t>
            </a:r>
            <a:r>
              <a:rPr lang="en-US" altLang="ko-KR" sz="155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1683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愉快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7248606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yúkuài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43202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考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20906796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kǎo</a:t>
            </a:r>
            <a:r>
              <a:rPr lang="en-US" altLang="ko-KR" sz="16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ko-KR" altLang="en-US" sz="1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241100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成绩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33186364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154</Words>
  <Application>Microsoft Office PowerPoint</Application>
  <PresentationFormat>화면 슬라이드 쇼(4:3)</PresentationFormat>
  <Paragraphs>108</Paragraphs>
  <Slides>108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108</vt:i4>
      </vt:variant>
    </vt:vector>
  </HeadingPairs>
  <TitlesOfParts>
    <vt:vector size="115" baseType="lpstr">
      <vt:lpstr>sasung</vt:lpstr>
      <vt:lpstr>宋体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423</cp:revision>
  <dcterms:created xsi:type="dcterms:W3CDTF">2017-07-04T02:57:39Z</dcterms:created>
  <dcterms:modified xsi:type="dcterms:W3CDTF">2022-01-25T02:18:42Z</dcterms:modified>
</cp:coreProperties>
</file>